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306" r:id="rId45"/>
    <p:sldId id="309" r:id="rId46"/>
    <p:sldId id="307" r:id="rId47"/>
    <p:sldId id="308" r:id="rId48"/>
    <p:sldId id="295" r:id="rId49"/>
    <p:sldId id="274" r:id="rId50"/>
    <p:sldId id="276" r:id="rId51"/>
    <p:sldId id="304" r:id="rId52"/>
    <p:sldId id="305" r:id="rId53"/>
    <p:sldId id="310" r:id="rId54"/>
    <p:sldId id="311" r:id="rId55"/>
    <p:sldId id="312" r:id="rId56"/>
    <p:sldId id="313" r:id="rId57"/>
    <p:sldId id="314" r:id="rId58"/>
    <p:sldId id="316" r:id="rId59"/>
    <p:sldId id="317" r:id="rId60"/>
    <p:sldId id="315" r:id="rId61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>
        <p:scale>
          <a:sx n="125" d="100"/>
          <a:sy n="125" d="100"/>
        </p:scale>
        <p:origin x="-2472" y="384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E9B2F-430F-4F06-B73A-3E686DF7F97D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85D45-A816-4F96-BEC7-FFCC1ED97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69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85D45-A816-4F96-BEC7-FFCC1ED9762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04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7" Type="http://schemas.openxmlformats.org/officeDocument/2006/relationships/image" Target="../media/image221.emf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emf"/><Relationship Id="rId5" Type="http://schemas.openxmlformats.org/officeDocument/2006/relationships/image" Target="../media/image219.emf"/><Relationship Id="rId4" Type="http://schemas.openxmlformats.org/officeDocument/2006/relationships/image" Target="../media/image21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7" Type="http://schemas.openxmlformats.org/officeDocument/2006/relationships/image" Target="../media/image235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emf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7" Type="http://schemas.openxmlformats.org/officeDocument/2006/relationships/image" Target="../media/image247.emf"/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emf"/><Relationship Id="rId5" Type="http://schemas.openxmlformats.org/officeDocument/2006/relationships/image" Target="../media/image245.emf"/><Relationship Id="rId4" Type="http://schemas.openxmlformats.org/officeDocument/2006/relationships/image" Target="../media/image24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3" Type="http://schemas.openxmlformats.org/officeDocument/2006/relationships/image" Target="../media/image257.emf"/><Relationship Id="rId7" Type="http://schemas.openxmlformats.org/officeDocument/2006/relationships/image" Target="../media/image261.emf"/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emf"/><Relationship Id="rId5" Type="http://schemas.openxmlformats.org/officeDocument/2006/relationships/image" Target="../media/image259.emf"/><Relationship Id="rId10" Type="http://schemas.openxmlformats.org/officeDocument/2006/relationships/image" Target="../media/image264.emf"/><Relationship Id="rId4" Type="http://schemas.openxmlformats.org/officeDocument/2006/relationships/image" Target="../media/image258.emf"/><Relationship Id="rId9" Type="http://schemas.openxmlformats.org/officeDocument/2006/relationships/image" Target="../media/image26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emf"/><Relationship Id="rId3" Type="http://schemas.openxmlformats.org/officeDocument/2006/relationships/image" Target="../media/image266.emf"/><Relationship Id="rId7" Type="http://schemas.openxmlformats.org/officeDocument/2006/relationships/image" Target="../media/image270.emf"/><Relationship Id="rId2" Type="http://schemas.openxmlformats.org/officeDocument/2006/relationships/image" Target="../media/image2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emf"/><Relationship Id="rId5" Type="http://schemas.openxmlformats.org/officeDocument/2006/relationships/image" Target="../media/image268.emf"/><Relationship Id="rId10" Type="http://schemas.openxmlformats.org/officeDocument/2006/relationships/image" Target="../media/image273.emf"/><Relationship Id="rId4" Type="http://schemas.openxmlformats.org/officeDocument/2006/relationships/image" Target="../media/image267.emf"/><Relationship Id="rId9" Type="http://schemas.openxmlformats.org/officeDocument/2006/relationships/image" Target="../media/image272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emf"/><Relationship Id="rId7" Type="http://schemas.openxmlformats.org/officeDocument/2006/relationships/image" Target="../media/image279.emf"/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10" Type="http://schemas.openxmlformats.org/officeDocument/2006/relationships/image" Target="../media/image282.emf"/><Relationship Id="rId4" Type="http://schemas.openxmlformats.org/officeDocument/2006/relationships/image" Target="../media/image276.emf"/><Relationship Id="rId9" Type="http://schemas.openxmlformats.org/officeDocument/2006/relationships/image" Target="../media/image28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emf"/><Relationship Id="rId3" Type="http://schemas.openxmlformats.org/officeDocument/2006/relationships/image" Target="../media/image284.emf"/><Relationship Id="rId7" Type="http://schemas.openxmlformats.org/officeDocument/2006/relationships/image" Target="../media/image288.emf"/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emf"/><Relationship Id="rId11" Type="http://schemas.openxmlformats.org/officeDocument/2006/relationships/image" Target="../media/image292.emf"/><Relationship Id="rId5" Type="http://schemas.openxmlformats.org/officeDocument/2006/relationships/image" Target="../media/image286.emf"/><Relationship Id="rId10" Type="http://schemas.openxmlformats.org/officeDocument/2006/relationships/image" Target="../media/image291.emf"/><Relationship Id="rId4" Type="http://schemas.openxmlformats.org/officeDocument/2006/relationships/image" Target="../media/image285.emf"/><Relationship Id="rId9" Type="http://schemas.openxmlformats.org/officeDocument/2006/relationships/image" Target="../media/image290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emf"/><Relationship Id="rId3" Type="http://schemas.openxmlformats.org/officeDocument/2006/relationships/image" Target="../media/image281.emf"/><Relationship Id="rId7" Type="http://schemas.openxmlformats.org/officeDocument/2006/relationships/image" Target="../media/image296.emf"/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emf"/><Relationship Id="rId5" Type="http://schemas.openxmlformats.org/officeDocument/2006/relationships/image" Target="../media/image294.emf"/><Relationship Id="rId10" Type="http://schemas.openxmlformats.org/officeDocument/2006/relationships/image" Target="../media/image299.emf"/><Relationship Id="rId4" Type="http://schemas.openxmlformats.org/officeDocument/2006/relationships/image" Target="../media/image293.emf"/><Relationship Id="rId9" Type="http://schemas.openxmlformats.org/officeDocument/2006/relationships/image" Target="../media/image29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Heisenberg model 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</a:t>
            </a:r>
            <a:r>
              <a:rPr lang="en-GB" dirty="0" err="1" smtClean="0"/>
              <a:t>Ei</a:t>
            </a:r>
            <a:r>
              <a:rPr lang="en-GB" dirty="0" smtClean="0"/>
              <a:t>=400, J0=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500" y="424883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J0: 28.146 +/- 0.068; J1: 12.931 +/- 0.064; J2: -4.232 +/- 0.020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64" y="4067944"/>
            <a:ext cx="6172200" cy="1524000"/>
          </a:xfrm>
        </p:spPr>
        <p:txBody>
          <a:bodyPr/>
          <a:lstStyle/>
          <a:p>
            <a:r>
              <a:rPr lang="en-GB" dirty="0" smtClean="0"/>
              <a:t>Equivalent direction 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948464"/>
            <a:ext cx="619709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5089968"/>
            <a:ext cx="624375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35496"/>
            <a:ext cx="6172200" cy="57606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[1,-1,0] fitting with J0</a:t>
            </a:r>
            <a:endParaRPr lang="en-GB" sz="20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1" y="53955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1" y="277204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9988" y="5620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Ei45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93823" y="74791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Ei65</a:t>
            </a:r>
            <a:endParaRPr lang="en-GB" dirty="0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82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56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76" y="133068"/>
            <a:ext cx="6172200" cy="766524"/>
          </a:xfrm>
        </p:spPr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592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33478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33484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3372" y="5940152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fit with J from Ei400 fit</a:t>
            </a:r>
            <a:endParaRPr lang="en-GB" dirty="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3722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263" y="126552"/>
            <a:ext cx="6172200" cy="766524"/>
          </a:xfrm>
        </p:spPr>
        <p:txBody>
          <a:bodyPr/>
          <a:lstStyle/>
          <a:p>
            <a:r>
              <a:rPr lang="en-GB" dirty="0" smtClean="0"/>
              <a:t>[1 1 0]</a:t>
            </a:r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8275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563888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0967" y="60941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J0-2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25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26407" y="204996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2" y="7555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305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298782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58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254452" cy="168553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Fitting with changeable J0</a:t>
            </a:r>
            <a:br>
              <a:rPr lang="en-GB" dirty="0" smtClean="0"/>
            </a:br>
            <a:r>
              <a:rPr lang="en-GB" dirty="0" smtClean="0"/>
              <a:t>Braggs [110],[1-10] and [200]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195513"/>
            <a:ext cx="53530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584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Q-cuts: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04664" y="1763688"/>
            <a:ext cx="136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1) J-variable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9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475" y="0"/>
            <a:ext cx="6172200" cy="1037464"/>
          </a:xfrm>
        </p:spPr>
        <p:txBody>
          <a:bodyPr/>
          <a:lstStyle/>
          <a:p>
            <a:r>
              <a:rPr lang="en-GB" dirty="0" smtClean="0"/>
              <a:t>DFT comparison: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52864" y="827583"/>
            <a:ext cx="5658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Fitting dispersion in 100 direction using Gaussian function.</a:t>
            </a:r>
          </a:p>
          <a:p>
            <a:r>
              <a:rPr lang="en-GB" dirty="0" smtClean="0"/>
              <a:t>Fitting range 0-2 (in </a:t>
            </a:r>
            <a:r>
              <a:rPr lang="en-GB" dirty="0" err="1" smtClean="0"/>
              <a:t>hkl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35" y="1403648"/>
            <a:ext cx="4121261" cy="312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" y="4572000"/>
            <a:ext cx="233860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249" y="494623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15" y="457200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19326" y="494623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=50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57220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25144" y="486003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673224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09490" y="693897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=147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6804448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324719" y="702027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=201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673224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581128" y="687625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=297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633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DFT comparison: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48" y="1043608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Fitting dispersion in 100 direction using </a:t>
            </a:r>
            <a:r>
              <a:rPr lang="en-GB" dirty="0" smtClean="0"/>
              <a:t>DSHO function</a:t>
            </a:r>
            <a:r>
              <a:rPr lang="en-GB" dirty="0"/>
              <a:t>.</a:t>
            </a:r>
          </a:p>
          <a:p>
            <a:r>
              <a:rPr lang="en-GB" dirty="0"/>
              <a:t>Fitting range 0-2 (in </a:t>
            </a:r>
            <a:r>
              <a:rPr lang="en-GB" dirty="0" err="1"/>
              <a:t>hkl</a:t>
            </a:r>
            <a:r>
              <a:rPr lang="en-GB" dirty="0" smtClean="0"/>
              <a:t>), no </a:t>
            </a:r>
            <a:r>
              <a:rPr lang="en-GB" dirty="0" err="1" smtClean="0"/>
              <a:t>MagFF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7305" y="546798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550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90647" y="545357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=51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82" y="5148064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75711" y="545357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71642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4559" y="745232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=147</a:t>
            </a:r>
            <a:endParaRPr lang="en-GB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71644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68735" y="745232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82" y="7164488"/>
            <a:ext cx="176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97152" y="730830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=297</a:t>
            </a:r>
            <a:endParaRPr lang="en-GB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979712"/>
            <a:ext cx="212344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512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08" y="65103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48135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482517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96" y="482517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82517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344" y="65533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DFT comparison: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260648" y="971600"/>
            <a:ext cx="6264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Fitting dispersion in 100 direction using </a:t>
            </a:r>
            <a:r>
              <a:rPr lang="en-GB" dirty="0" smtClean="0"/>
              <a:t>800mEv resolution convoluted DSHO function. Fitting </a:t>
            </a:r>
            <a:r>
              <a:rPr lang="en-GB" dirty="0"/>
              <a:t>range </a:t>
            </a:r>
            <a:r>
              <a:rPr lang="en-GB" dirty="0" smtClean="0"/>
              <a:t>1-3 </a:t>
            </a:r>
            <a:r>
              <a:rPr lang="en-GB" dirty="0"/>
              <a:t>(in </a:t>
            </a:r>
            <a:r>
              <a:rPr lang="en-GB" dirty="0" err="1"/>
              <a:t>hkl</a:t>
            </a:r>
            <a:r>
              <a:rPr lang="en-GB" dirty="0" smtClean="0"/>
              <a:t>), no </a:t>
            </a:r>
            <a:r>
              <a:rPr lang="en-GB" dirty="0" err="1" smtClean="0"/>
              <a:t>MagFF</a:t>
            </a:r>
            <a:r>
              <a:rPr lang="en-GB" dirty="0"/>
              <a:t> </a:t>
            </a:r>
            <a:r>
              <a:rPr lang="en-GB" dirty="0" smtClean="0"/>
              <a:t>applied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5647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81671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=50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941168" y="505673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=90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507" y="680804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=150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933724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941168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=210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1467" y="4139952"/>
            <a:ext cx="453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 line – resolution convoluted DSHO fitting. </a:t>
            </a:r>
          </a:p>
          <a:p>
            <a:r>
              <a:rPr lang="en-GB" dirty="0"/>
              <a:t>g</a:t>
            </a:r>
            <a:r>
              <a:rPr lang="en-GB" dirty="0" smtClean="0"/>
              <a:t>reen line – non-convoluted DSHO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04664" y="8316416"/>
            <a:ext cx="5495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black/red – resolution convoluted (RC) DFT/fit;  </a:t>
            </a:r>
          </a:p>
          <a:p>
            <a:r>
              <a:rPr lang="en-GB" dirty="0" smtClean="0"/>
              <a:t>blue/green – non RC DFT/fit used as source for black/red</a:t>
            </a:r>
            <a:endParaRPr lang="en-GB" dirty="0"/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00" y="216087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216087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212372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475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588424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DFT comparison: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260648" y="971600"/>
            <a:ext cx="6264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Fitting dispersion in 100 direction using </a:t>
            </a:r>
            <a:r>
              <a:rPr lang="en-GB" dirty="0" smtClean="0"/>
              <a:t>400mEv resolution convoluted DSHO function. Fitting </a:t>
            </a:r>
            <a:r>
              <a:rPr lang="en-GB" dirty="0"/>
              <a:t>range </a:t>
            </a:r>
            <a:r>
              <a:rPr lang="en-GB" dirty="0" smtClean="0"/>
              <a:t>1-3 </a:t>
            </a:r>
            <a:r>
              <a:rPr lang="en-GB" dirty="0"/>
              <a:t>(in </a:t>
            </a:r>
            <a:r>
              <a:rPr lang="en-GB" dirty="0" err="1"/>
              <a:t>hkl</a:t>
            </a:r>
            <a:r>
              <a:rPr lang="en-GB" dirty="0" smtClean="0"/>
              <a:t>), no </a:t>
            </a:r>
            <a:r>
              <a:rPr lang="en-GB" dirty="0" err="1" smtClean="0"/>
              <a:t>MagFF</a:t>
            </a:r>
            <a:r>
              <a:rPr lang="en-GB" dirty="0"/>
              <a:t> </a:t>
            </a:r>
            <a:r>
              <a:rPr lang="en-GB" dirty="0" smtClean="0"/>
              <a:t>applied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86003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56" y="486023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88" y="486003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647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816712" y="50760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=51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192976" y="515987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8507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=148</a:t>
            </a:r>
            <a:endParaRPr lang="en-GB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00" y="6588424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32367" y="680444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=`179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91" y="6488362"/>
            <a:ext cx="1980000" cy="14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41168" y="680444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=210</a:t>
            </a:r>
            <a:endParaRPr lang="en-GB" dirty="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53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52" y="2520918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1467" y="4139952"/>
            <a:ext cx="453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 line – resolution convoluted DSHO fitting. </a:t>
            </a:r>
          </a:p>
          <a:p>
            <a:r>
              <a:rPr lang="en-GB" dirty="0"/>
              <a:t>g</a:t>
            </a:r>
            <a:r>
              <a:rPr lang="en-GB" dirty="0" smtClean="0"/>
              <a:t>reen line – non-convoluted DSHO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04664" y="8316416"/>
            <a:ext cx="5495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black/red – resolution convoluted (RC) DFT/fit;  </a:t>
            </a:r>
          </a:p>
          <a:p>
            <a:r>
              <a:rPr lang="en-GB" dirty="0" smtClean="0"/>
              <a:t>blue/green – non RC DFT/fit used as source for black/red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497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7020272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917" y="7020272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77" y="7020272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141" y="5076056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5148264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148064"/>
            <a:ext cx="225721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181480"/>
          </a:xfrm>
        </p:spPr>
        <p:txBody>
          <a:bodyPr/>
          <a:lstStyle/>
          <a:p>
            <a:r>
              <a:rPr lang="en-GB" dirty="0" smtClean="0"/>
              <a:t>DFT vs experiment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1410" y="63722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42618" y="63722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=50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725144" y="550704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76672" y="730830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=150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735711" y="738031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821480" y="738389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=210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91946" y="8770798"/>
            <a:ext cx="6765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Black – experiment, red – DSHO fitting, blue – Res-convoluted DFT,  green – not-resolution convoluted DFT calculations</a:t>
            </a:r>
            <a:endParaRPr lang="en-GB" sz="1000" dirty="0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9" y="1259632"/>
            <a:ext cx="2684683" cy="201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812" y="1187624"/>
            <a:ext cx="263052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405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10" y="32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56565" y="4283968"/>
            <a:ext cx="183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red visible as</a:t>
            </a:r>
          </a:p>
          <a:p>
            <a:r>
              <a:rPr lang="en-GB" dirty="0" smtClean="0"/>
              <a:t>J0 was fixed here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11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/>
          <a:lstStyle/>
          <a:p>
            <a:r>
              <a:rPr lang="en-GB" sz="3200" dirty="0" smtClean="0"/>
              <a:t>Resolution conv vs non-convoluted:</a:t>
            </a:r>
            <a:endParaRPr lang="en-GB" sz="3200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556" y="514806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76" y="514806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8680" y="7022013"/>
            <a:ext cx="453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 line – resolution convoluted DSHO fitting. </a:t>
            </a:r>
          </a:p>
          <a:p>
            <a:r>
              <a:rPr lang="en-GB" dirty="0"/>
              <a:t>g</a:t>
            </a:r>
            <a:r>
              <a:rPr lang="en-GB" dirty="0" smtClean="0"/>
              <a:t>reen line – non-convoluted DSHO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18521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20" y="118762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472" y="118762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6" y="1187624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758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8680" y="2973864"/>
            <a:ext cx="20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Resolution: 800mEv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76672" y="4922748"/>
            <a:ext cx="20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Resolution: 400mEv</a:t>
            </a:r>
            <a:endParaRPr lang="en-GB" dirty="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144" y="32758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327585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156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285720</TotalTime>
  <Words>2228</Words>
  <Application>Microsoft Office PowerPoint</Application>
  <PresentationFormat>On-screen Show (4:3)</PresentationFormat>
  <Paragraphs>273</Paragraphs>
  <Slides>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Equivalent direction fits</vt:lpstr>
      <vt:lpstr>[1,-1,0] fitting with J0</vt:lpstr>
      <vt:lpstr>[1-1 0]</vt:lpstr>
      <vt:lpstr>[1 1 0]</vt:lpstr>
      <vt:lpstr>Energy dependent misalignment?</vt:lpstr>
      <vt:lpstr>Realigned Fe401:</vt:lpstr>
      <vt:lpstr>Realigned Fe200:</vt:lpstr>
      <vt:lpstr>PowerPoint Presentation</vt:lpstr>
      <vt:lpstr>PowerPoint Presentation</vt:lpstr>
      <vt:lpstr>Fitting with changeable J0 Braggs [110],[1-10] and [200]</vt:lpstr>
      <vt:lpstr>Q-cuts:</vt:lpstr>
      <vt:lpstr>DFT comparison:</vt:lpstr>
      <vt:lpstr>DFT comparison:</vt:lpstr>
      <vt:lpstr>DFT comparison:</vt:lpstr>
      <vt:lpstr>DFT comparison:</vt:lpstr>
      <vt:lpstr>DFT vs experiment</vt:lpstr>
      <vt:lpstr>Resolution conv vs non-convoluted: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290</cp:revision>
  <dcterms:created xsi:type="dcterms:W3CDTF">2014-12-23T10:30:38Z</dcterms:created>
  <dcterms:modified xsi:type="dcterms:W3CDTF">2017-11-03T14:22:09Z</dcterms:modified>
</cp:coreProperties>
</file>